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9" r:id="rId2"/>
    <p:sldId id="260" r:id="rId3"/>
    <p:sldId id="265" r:id="rId4"/>
    <p:sldId id="266" r:id="rId5"/>
    <p:sldId id="261" r:id="rId6"/>
    <p:sldId id="256" r:id="rId7"/>
    <p:sldId id="257" r:id="rId8"/>
    <p:sldId id="258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2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645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4051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02096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1671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7845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40123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88680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70602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149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809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18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87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4094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3007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1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3692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4575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176A885-53FF-4966-851C-E8F293CCB590}" type="datetimeFigureOut">
              <a:rPr lang="pt-BR" smtClean="0"/>
              <a:t>01/12/2023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F4C55A4-E15F-4BEC-A994-1C6721B50B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59201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F16FF-3B38-5CA9-C4B2-D2DB44515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52" y="4497492"/>
            <a:ext cx="8534400" cy="2152228"/>
          </a:xfrm>
        </p:spPr>
        <p:txBody>
          <a:bodyPr>
            <a:normAutofit fontScale="90000"/>
          </a:bodyPr>
          <a:lstStyle/>
          <a:p>
            <a:r>
              <a:rPr lang="pt-BR" b="1" dirty="0"/>
              <a:t>Alunos:</a:t>
            </a:r>
            <a:br>
              <a:rPr lang="pt-BR" dirty="0"/>
            </a:br>
            <a:r>
              <a:rPr lang="pt-BR" dirty="0"/>
              <a:t>Vinícius Nunes da Silva</a:t>
            </a:r>
            <a:br>
              <a:rPr lang="pt-BR" dirty="0"/>
            </a:br>
            <a:r>
              <a:rPr lang="pt-BR" dirty="0"/>
              <a:t>Thiago p. dos santos oliveira</a:t>
            </a:r>
            <a:br>
              <a:rPr lang="pt-BR" dirty="0"/>
            </a:br>
            <a:r>
              <a:rPr lang="pt-BR" dirty="0"/>
              <a:t>ernani R. DOS SANTOS GAMA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9F3250-366E-0C2E-C5E9-C87DA7CCE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0532" y="599441"/>
            <a:ext cx="8534400" cy="11887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MVP FRONT-END DEVELOPMENT</a:t>
            </a:r>
          </a:p>
        </p:txBody>
      </p:sp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63CB7E2E-2C9B-DE79-3DEA-85BCC8973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049" y="2063072"/>
            <a:ext cx="5459365" cy="197629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117852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B9995B-6A0E-7022-1EDC-8569FD9E6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155" y="2394845"/>
            <a:ext cx="8534400" cy="1507067"/>
          </a:xfrm>
        </p:spPr>
        <p:txBody>
          <a:bodyPr/>
          <a:lstStyle/>
          <a:p>
            <a:r>
              <a:rPr lang="pt-BR" dirty="0"/>
              <a:t>FIM DA APRESENTAÇÃO POR SLIDE</a:t>
            </a:r>
          </a:p>
        </p:txBody>
      </p:sp>
    </p:spTree>
    <p:extLst>
      <p:ext uri="{BB962C8B-B14F-4D97-AF65-F5344CB8AC3E}">
        <p14:creationId xmlns:p14="http://schemas.microsoft.com/office/powerpoint/2010/main" val="1200769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itos pontos de interrogação em tela de fundo preta">
            <a:extLst>
              <a:ext uri="{FF2B5EF4-FFF2-40B4-BE49-F238E27FC236}">
                <a16:creationId xmlns:a16="http://schemas.microsoft.com/office/drawing/2014/main" id="{DD8B3031-D385-E111-693E-7F06FB344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592" r="3259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EB34C7-85F0-4462-D345-5137AB2D0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4612" y="685800"/>
            <a:ext cx="7779068" cy="59029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2400" b="1" dirty="0"/>
              <a:t>Situação problema #1: Agenda NAF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 marL="0" indent="0">
              <a:lnSpc>
                <a:spcPct val="90000"/>
              </a:lnSpc>
              <a:buNone/>
            </a:pPr>
            <a:r>
              <a:rPr lang="pt-BR" sz="2400" dirty="0"/>
              <a:t>Consiste na criação de um portal que faz agendamento no NAF para a população.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2400" dirty="0"/>
          </a:p>
          <a:p>
            <a:pPr>
              <a:lnSpc>
                <a:spcPct val="90000"/>
              </a:lnSpc>
            </a:pPr>
            <a:r>
              <a:rPr lang="pt-BR" sz="2400" b="1" dirty="0"/>
              <a:t>Situação problema #2: Portal da Editora Unifeso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 marL="0" indent="0">
              <a:lnSpc>
                <a:spcPct val="90000"/>
              </a:lnSpc>
              <a:buNone/>
            </a:pPr>
            <a:r>
              <a:rPr lang="pt-BR" sz="2400" dirty="0"/>
              <a:t>Consiste na reestruturação do portal da Editora Unifeso, para facilitar e melhorar a visibilidade dos projetos publicados.</a:t>
            </a:r>
          </a:p>
          <a:p>
            <a:pPr>
              <a:lnSpc>
                <a:spcPct val="90000"/>
              </a:lnSpc>
            </a:pPr>
            <a:endParaRPr lang="pt-BR" sz="1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3320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itos pontos de interrogação em tela de fundo preta">
            <a:extLst>
              <a:ext uri="{FF2B5EF4-FFF2-40B4-BE49-F238E27FC236}">
                <a16:creationId xmlns:a16="http://schemas.microsoft.com/office/drawing/2014/main" id="{DD8B3031-D385-E111-693E-7F06FB344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592" r="3259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EB34C7-85F0-4462-D345-5137AB2D0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4612" y="685800"/>
            <a:ext cx="7779068" cy="59029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1700" dirty="0"/>
          </a:p>
          <a:p>
            <a:pPr>
              <a:lnSpc>
                <a:spcPct val="90000"/>
              </a:lnSpc>
            </a:pPr>
            <a:endParaRPr lang="pt-BR" sz="3400" dirty="0"/>
          </a:p>
          <a:p>
            <a:pPr>
              <a:lnSpc>
                <a:spcPct val="90000"/>
              </a:lnSpc>
            </a:pPr>
            <a:r>
              <a:rPr lang="pt-BR" sz="2400" b="1" dirty="0"/>
              <a:t>Situação problema #2: Portal da Editora Unifeso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 marL="0" indent="0">
              <a:lnSpc>
                <a:spcPct val="90000"/>
              </a:lnSpc>
              <a:buNone/>
            </a:pPr>
            <a:r>
              <a:rPr lang="pt-BR" sz="2400" dirty="0"/>
              <a:t>Consiste na reestruturação do portal da Editora Unifeso, para facilitar e melhorar a visibilidade dos projetos publicados.</a:t>
            </a:r>
          </a:p>
          <a:p>
            <a:pPr>
              <a:lnSpc>
                <a:spcPct val="90000"/>
              </a:lnSpc>
            </a:pPr>
            <a:endParaRPr lang="pt-BR" sz="1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1953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Char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itos pontos de interrogação em tela de fundo preta">
            <a:extLst>
              <a:ext uri="{FF2B5EF4-FFF2-40B4-BE49-F238E27FC236}">
                <a16:creationId xmlns:a16="http://schemas.microsoft.com/office/drawing/2014/main" id="{DD8B3031-D385-E111-693E-7F06FB344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592" r="3259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EB34C7-85F0-4462-D345-5137AB2D0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9670" y="1193535"/>
            <a:ext cx="7779068" cy="4183064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pt-BR" sz="3400" dirty="0"/>
          </a:p>
          <a:p>
            <a:pPr>
              <a:lnSpc>
                <a:spcPct val="90000"/>
              </a:lnSpc>
            </a:pPr>
            <a:r>
              <a:rPr lang="pt-BR" sz="2400" b="1" dirty="0"/>
              <a:t>Situação problema #2: Portal da Editora Unifeso</a:t>
            </a:r>
          </a:p>
          <a:p>
            <a:pPr>
              <a:lnSpc>
                <a:spcPct val="90000"/>
              </a:lnSpc>
            </a:pPr>
            <a:endParaRPr lang="pt-BR" sz="1700" dirty="0"/>
          </a:p>
          <a:p>
            <a:pPr marL="0" indent="0">
              <a:lnSpc>
                <a:spcPct val="90000"/>
              </a:lnSpc>
              <a:buNone/>
            </a:pPr>
            <a:r>
              <a:rPr lang="pt-BR" sz="2400" dirty="0"/>
              <a:t>Consiste na reestruturação do portal da Editora Unifeso, para facilitar e melhorar a visibilidade dos projetos publicados.</a:t>
            </a:r>
          </a:p>
          <a:p>
            <a:pPr>
              <a:lnSpc>
                <a:spcPct val="90000"/>
              </a:lnSpc>
            </a:pPr>
            <a:endParaRPr lang="pt-BR" sz="1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43078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gura humana em madeira">
            <a:extLst>
              <a:ext uri="{FF2B5EF4-FFF2-40B4-BE49-F238E27FC236}">
                <a16:creationId xmlns:a16="http://schemas.microsoft.com/office/drawing/2014/main" id="{AA4702F4-35D4-077D-CC01-CABE179EE3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0" r="58243" b="-1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4721DF-EB6C-26C0-88C7-68A59D22A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4612" y="685800"/>
            <a:ext cx="7921308" cy="47548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000" b="1" dirty="0"/>
              <a:t>Porquê que escolhemos essa situação problema?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7817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CA3DC9-E64C-A1BA-79AE-EF089F491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1220" y="3365227"/>
            <a:ext cx="4456031" cy="1153001"/>
          </a:xfrm>
        </p:spPr>
        <p:txBody>
          <a:bodyPr>
            <a:normAutofit/>
          </a:bodyPr>
          <a:lstStyle/>
          <a:p>
            <a:pPr algn="ctr"/>
            <a:r>
              <a:rPr lang="pt-BR" sz="3200" dirty="0">
                <a:solidFill>
                  <a:srgbClr val="002060"/>
                </a:solidFill>
              </a:rPr>
              <a:t>Página Inicial do Site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4C4FDA3-8D39-D5F2-C035-E639BE0C816D}"/>
              </a:ext>
            </a:extLst>
          </p:cNvPr>
          <p:cNvSpPr txBox="1">
            <a:spLocks/>
          </p:cNvSpPr>
          <p:nvPr/>
        </p:nvSpPr>
        <p:spPr>
          <a:xfrm>
            <a:off x="1943560" y="859472"/>
            <a:ext cx="32913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PROTÓTIPO</a:t>
            </a:r>
          </a:p>
        </p:txBody>
      </p:sp>
      <p:pic>
        <p:nvPicPr>
          <p:cNvPr id="8" name="Imagem 7" descr="Interface gráfica do usuário&#10;&#10;Descrição gerada automaticamente">
            <a:extLst>
              <a:ext uri="{FF2B5EF4-FFF2-40B4-BE49-F238E27FC236}">
                <a16:creationId xmlns:a16="http://schemas.microsoft.com/office/drawing/2014/main" id="{52AE34B0-D424-AE80-E710-AF0233552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894" y="568960"/>
            <a:ext cx="3937340" cy="57200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7884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81E890-9F1F-20EF-6D51-213A3DC11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697" y="1151695"/>
            <a:ext cx="1658815" cy="1325563"/>
          </a:xfrm>
        </p:spPr>
        <p:txBody>
          <a:bodyPr>
            <a:normAutofit/>
          </a:bodyPr>
          <a:lstStyle/>
          <a:p>
            <a:r>
              <a:rPr lang="pt-BR" sz="3200" dirty="0">
                <a:solidFill>
                  <a:srgbClr val="002060"/>
                </a:solidFill>
              </a:rPr>
              <a:t>Login</a:t>
            </a:r>
          </a:p>
        </p:txBody>
      </p:sp>
      <p:pic>
        <p:nvPicPr>
          <p:cNvPr id="5" name="Espaço Reservado para Conteúdo 4" descr="Interface gráfica do usuário, Aplicativo, Teams&#10;&#10;Descrição gerada automaticamente">
            <a:extLst>
              <a:ext uri="{FF2B5EF4-FFF2-40B4-BE49-F238E27FC236}">
                <a16:creationId xmlns:a16="http://schemas.microsoft.com/office/drawing/2014/main" id="{BE8B22D4-8210-8390-7F3A-18514618E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63" t="27481" r="33936" b="49181"/>
          <a:stretch/>
        </p:blipFill>
        <p:spPr>
          <a:xfrm>
            <a:off x="1187450" y="2063750"/>
            <a:ext cx="3115310" cy="32701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8A8F9874-6A9F-B721-099F-238B7CCE86C5}"/>
              </a:ext>
            </a:extLst>
          </p:cNvPr>
          <p:cNvSpPr txBox="1">
            <a:spLocks/>
          </p:cNvSpPr>
          <p:nvPr/>
        </p:nvSpPr>
        <p:spPr>
          <a:xfrm>
            <a:off x="7679408" y="1491622"/>
            <a:ext cx="2477715" cy="645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dirty="0">
                <a:solidFill>
                  <a:srgbClr val="002060"/>
                </a:solidFill>
              </a:rPr>
              <a:t>CADASTRO</a:t>
            </a:r>
          </a:p>
        </p:txBody>
      </p:sp>
      <p:pic>
        <p:nvPicPr>
          <p:cNvPr id="12" name="Imagem 1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D731D38-36B8-4026-37EF-F241A88CB1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9" t="15662" r="14628" b="36501"/>
          <a:stretch/>
        </p:blipFill>
        <p:spPr>
          <a:xfrm>
            <a:off x="7267575" y="2128838"/>
            <a:ext cx="3240088" cy="3189287"/>
          </a:xfrm>
          <a:prstGeom prst="rect">
            <a:avLst/>
          </a:prstGeom>
        </p:spPr>
      </p:pic>
      <p:pic>
        <p:nvPicPr>
          <p:cNvPr id="13" name="Imagem 1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20E3A6-0B1A-9178-8D93-DCE6F29B0B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9" t="15662" r="14628" b="36501"/>
          <a:stretch/>
        </p:blipFill>
        <p:spPr>
          <a:xfrm>
            <a:off x="7267575" y="2063750"/>
            <a:ext cx="3265113" cy="32139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46659423-4CC2-81A3-6384-4559D8840137}"/>
              </a:ext>
            </a:extLst>
          </p:cNvPr>
          <p:cNvSpPr txBox="1">
            <a:spLocks/>
          </p:cNvSpPr>
          <p:nvPr/>
        </p:nvSpPr>
        <p:spPr>
          <a:xfrm>
            <a:off x="4404983" y="134302"/>
            <a:ext cx="3360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PROTÓTIPO</a:t>
            </a:r>
          </a:p>
        </p:txBody>
      </p:sp>
    </p:spTree>
    <p:extLst>
      <p:ext uri="{BB962C8B-B14F-4D97-AF65-F5344CB8AC3E}">
        <p14:creationId xmlns:p14="http://schemas.microsoft.com/office/powerpoint/2010/main" val="341223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07C621-012C-9560-0F6B-7C8222CF9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440" y="2944313"/>
            <a:ext cx="5042262" cy="1907087"/>
          </a:xfrm>
        </p:spPr>
        <p:txBody>
          <a:bodyPr>
            <a:normAutofit/>
          </a:bodyPr>
          <a:lstStyle/>
          <a:p>
            <a:pPr algn="ctr"/>
            <a:r>
              <a:rPr lang="pt-BR" sz="2800" dirty="0">
                <a:solidFill>
                  <a:srgbClr val="002060"/>
                </a:solidFill>
              </a:rPr>
              <a:t>Página de Controle das publicações</a:t>
            </a:r>
          </a:p>
        </p:txBody>
      </p:sp>
      <p:pic>
        <p:nvPicPr>
          <p:cNvPr id="4" name="Espaço Reservado para Conteúdo 3" descr="Interface gráfica do usuário, Aplicativo, Word&#10;&#10;Descrição gerada automaticamente">
            <a:extLst>
              <a:ext uri="{FF2B5EF4-FFF2-40B4-BE49-F238E27FC236}">
                <a16:creationId xmlns:a16="http://schemas.microsoft.com/office/drawing/2014/main" id="{9E145CA8-3086-A648-6B3B-9E08549F5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875" y="509145"/>
            <a:ext cx="4019685" cy="58397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EE284E39-2733-31F3-0E2B-62CC26A3D05F}"/>
              </a:ext>
            </a:extLst>
          </p:cNvPr>
          <p:cNvSpPr txBox="1">
            <a:spLocks/>
          </p:cNvSpPr>
          <p:nvPr/>
        </p:nvSpPr>
        <p:spPr>
          <a:xfrm>
            <a:off x="2011816" y="874044"/>
            <a:ext cx="3360776" cy="14331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PROTÓTIPO</a:t>
            </a:r>
          </a:p>
        </p:txBody>
      </p:sp>
    </p:spTree>
    <p:extLst>
      <p:ext uri="{BB962C8B-B14F-4D97-AF65-F5344CB8AC3E}">
        <p14:creationId xmlns:p14="http://schemas.microsoft.com/office/powerpoint/2010/main" val="293939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70911E-EB40-2B2A-B99E-417A308E8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3389" y="88008"/>
            <a:ext cx="8534400" cy="826391"/>
          </a:xfrm>
        </p:spPr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Tecnologias e ferramentas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1900372-3C58-B92E-F955-D494887D6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64" y="3681434"/>
            <a:ext cx="3574562" cy="28450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3C277D4-58A6-D968-8D05-EF2625F66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7675" y="3681434"/>
            <a:ext cx="3726361" cy="28098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9D59B64-398E-DC0B-86D3-23A69FF325C3}"/>
              </a:ext>
            </a:extLst>
          </p:cNvPr>
          <p:cNvSpPr txBox="1"/>
          <p:nvPr/>
        </p:nvSpPr>
        <p:spPr>
          <a:xfrm>
            <a:off x="1564273" y="3096659"/>
            <a:ext cx="18582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rgbClr val="002060"/>
                </a:solidFill>
              </a:rPr>
              <a:t>TRELLO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1B64C6B-8EC0-B455-DE3A-8AEBE54512BE}"/>
              </a:ext>
            </a:extLst>
          </p:cNvPr>
          <p:cNvSpPr txBox="1"/>
          <p:nvPr/>
        </p:nvSpPr>
        <p:spPr>
          <a:xfrm>
            <a:off x="8828380" y="3096659"/>
            <a:ext cx="192494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rgbClr val="002060"/>
                </a:solidFill>
              </a:rPr>
              <a:t>FIGMA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FDDD2C08-52FA-1195-2E28-778E3CA4D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1881" y="1172290"/>
            <a:ext cx="3642221" cy="23493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5901A4A0-D75E-7FE5-ADAF-E008332E9E8A}"/>
              </a:ext>
            </a:extLst>
          </p:cNvPr>
          <p:cNvSpPr txBox="1"/>
          <p:nvPr/>
        </p:nvSpPr>
        <p:spPr>
          <a:xfrm>
            <a:off x="4905906" y="3521654"/>
            <a:ext cx="23801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rgbClr val="002060"/>
                </a:solidFill>
              </a:rPr>
              <a:t>DISCORD</a:t>
            </a:r>
          </a:p>
        </p:txBody>
      </p:sp>
    </p:spTree>
    <p:extLst>
      <p:ext uri="{BB962C8B-B14F-4D97-AF65-F5344CB8AC3E}">
        <p14:creationId xmlns:p14="http://schemas.microsoft.com/office/powerpoint/2010/main" val="4094757427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200</TotalTime>
  <Words>162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3" baseType="lpstr">
      <vt:lpstr>Century Gothic</vt:lpstr>
      <vt:lpstr>Wingdings 3</vt:lpstr>
      <vt:lpstr>Fatia</vt:lpstr>
      <vt:lpstr>Alunos: Vinícius Nunes da Silva Thiago p. dos santos oliveira ernani R. DOS SANTOS GAMA</vt:lpstr>
      <vt:lpstr>Apresentação do PowerPoint</vt:lpstr>
      <vt:lpstr>Apresentação do PowerPoint</vt:lpstr>
      <vt:lpstr>Apresentação do PowerPoint</vt:lpstr>
      <vt:lpstr>Apresentação do PowerPoint</vt:lpstr>
      <vt:lpstr>Página Inicial do Site</vt:lpstr>
      <vt:lpstr>Login</vt:lpstr>
      <vt:lpstr>Página de Controle das publicações</vt:lpstr>
      <vt:lpstr>Tecnologias e ferramentas</vt:lpstr>
      <vt:lpstr>FIM DA APRESENTAÇÃO POR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Alunos: Vinícius Nunes da Silva Thiago pereira dos santos oliveira ernani</dc:title>
  <dc:creator>VINICIUS NUNES DA SILVA</dc:creator>
  <cp:lastModifiedBy>VINICIUS NUNES DA SILVA</cp:lastModifiedBy>
  <cp:revision>8</cp:revision>
  <dcterms:created xsi:type="dcterms:W3CDTF">2023-12-01T01:58:14Z</dcterms:created>
  <dcterms:modified xsi:type="dcterms:W3CDTF">2023-12-01T22:49:18Z</dcterms:modified>
</cp:coreProperties>
</file>

<file path=docProps/thumbnail.jpeg>
</file>